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0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4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361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64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20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77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08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8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4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00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5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7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0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2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7E62-BCEE-4BD1-A3F3-1912EBE47C61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D7F7E8-16AE-4C72-AB5A-DD20043A9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arrows painted on the asphalt">
            <a:extLst>
              <a:ext uri="{FF2B5EF4-FFF2-40B4-BE49-F238E27FC236}">
                <a16:creationId xmlns:a16="http://schemas.microsoft.com/office/drawing/2014/main" id="{1E244D7E-FB3B-D061-6F15-A16671907E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27" r="7643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41575-76CC-8691-9AC7-A89EA6377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Lewannick Now and Next</a:t>
            </a:r>
            <a:endParaRPr lang="en-GB" sz="4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64C22-705B-D112-EB2F-F5ADD761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are currently doing?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4565A-932A-1FEF-B7BF-A74A08D2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274565"/>
            <a:ext cx="3856774" cy="43977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B489-48BB-7612-6B8C-CC861AF6F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Paper recycling</a:t>
            </a:r>
          </a:p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12C9-BD7C-318F-D99B-4D2372729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619" y="614817"/>
            <a:ext cx="8596668" cy="3880773"/>
          </a:xfrm>
        </p:spPr>
        <p:txBody>
          <a:bodyPr>
            <a:normAutofit/>
          </a:bodyPr>
          <a:lstStyle/>
          <a:p>
            <a:r>
              <a:rPr lang="en-US" sz="4800" dirty="0"/>
              <a:t>Turn off lights labels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0285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0F360-89CD-9CE6-853C-E712D974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313" y="2374262"/>
            <a:ext cx="10865457" cy="284967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9900" dirty="0" err="1">
                <a:solidFill>
                  <a:srgbClr val="FFFFFF"/>
                </a:solidFill>
              </a:rPr>
              <a:t>Wildtribe</a:t>
            </a:r>
            <a:endParaRPr lang="en-US" sz="19900" dirty="0">
              <a:solidFill>
                <a:srgbClr val="FFFFFF"/>
              </a:solidFill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1DF9-C4A2-9270-476A-75411391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/>
              <a:t>Our current plans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056C-3F5D-8A30-34AA-FFBDBDB59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784195"/>
            <a:ext cx="5473305" cy="4257167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/>
              <a:t>Increase biodiversity around our school site</a:t>
            </a:r>
          </a:p>
          <a:p>
            <a:r>
              <a:rPr lang="en-US" sz="3100" dirty="0"/>
              <a:t>We are going to:</a:t>
            </a:r>
          </a:p>
          <a:p>
            <a:r>
              <a:rPr lang="en-US" sz="3100" dirty="0"/>
              <a:t>Fundraise for a hedgehog house or 2</a:t>
            </a:r>
          </a:p>
          <a:p>
            <a:r>
              <a:rPr lang="en-US" sz="3100" dirty="0"/>
              <a:t>Plan trees and flowers to attract insects</a:t>
            </a:r>
          </a:p>
          <a:p>
            <a:r>
              <a:rPr lang="en-US" sz="3100" dirty="0"/>
              <a:t>Create plant labels or QR codes to give people information about supporting wildlife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109A8-B28F-0194-3342-2DFE84E2EB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68" r="2728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16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3B3AC1-8A80-E18E-8232-AFDC6A85F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71" r="1435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2BA7D6-A1CB-8E76-4C29-E13FE36A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In the future we would like to…..</a:t>
            </a:r>
            <a:br>
              <a:rPr lang="en-US" sz="2800"/>
            </a:b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804D-E431-A492-FC11-12F1A449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9057"/>
            <a:ext cx="4763558" cy="4332305"/>
          </a:xfrm>
        </p:spPr>
        <p:txBody>
          <a:bodyPr>
            <a:normAutofit/>
          </a:bodyPr>
          <a:lstStyle/>
          <a:p>
            <a:r>
              <a:rPr lang="en-US" sz="2800" dirty="0"/>
              <a:t>Build wildlife homes and put in birdboxes and feeders</a:t>
            </a:r>
          </a:p>
          <a:p>
            <a:r>
              <a:rPr lang="en-US" sz="2800" dirty="0"/>
              <a:t>Do a whole school assembly to get everyone involved</a:t>
            </a:r>
          </a:p>
          <a:p>
            <a:r>
              <a:rPr lang="en-US" sz="2800" dirty="0"/>
              <a:t>Conduct a wildlife survey before and after our projects</a:t>
            </a:r>
            <a:endParaRPr lang="en-GB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667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93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Lewannick Now and Next</vt:lpstr>
      <vt:lpstr>What are currently doing?</vt:lpstr>
      <vt:lpstr>PowerPoint Presentation</vt:lpstr>
      <vt:lpstr>Wildtribe</vt:lpstr>
      <vt:lpstr>Our current plans</vt:lpstr>
      <vt:lpstr>In the future we would like to…..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Sally Cook (Lewannick)</dc:creator>
  <cp:lastModifiedBy>Sally Cook (Lewannick)</cp:lastModifiedBy>
  <cp:revision>1</cp:revision>
  <dcterms:created xsi:type="dcterms:W3CDTF">2024-11-13T08:13:00Z</dcterms:created>
  <dcterms:modified xsi:type="dcterms:W3CDTF">2024-11-13T10:15:32Z</dcterms:modified>
</cp:coreProperties>
</file>